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235442"/>
            <a:ext cx="914400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ТВОРЧИЙ ПРОЕКТ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ТЕАТРАЛЬНИЙ ГУРТОК «ЮПІТЕР»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ВОКАЛЬНА ГРУПА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ЧПЛ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Відродження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народного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мистецтва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виготовлення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мотанок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– шлях  до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патріотичного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виховання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Виконали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Заст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директора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НВихР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Торяник Е.Ю.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Керівник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театрального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гуртка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Савченко Г.О.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Кадри з фільму</a:t>
            </a:r>
          </a:p>
        </p:txBody>
      </p:sp>
      <p:pic>
        <p:nvPicPr>
          <p:cNvPr id="6" name="Рисунок 5" descr="титры с фильм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3380"/>
            <a:ext cx="3664023" cy="2005035"/>
          </a:xfrm>
          <a:prstGeom prst="rect">
            <a:avLst/>
          </a:prstGeom>
        </p:spPr>
      </p:pic>
      <p:pic>
        <p:nvPicPr>
          <p:cNvPr id="7" name="Рисунок 6" descr="титры фильм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214422"/>
            <a:ext cx="3564188" cy="2089010"/>
          </a:xfrm>
          <a:prstGeom prst="rect">
            <a:avLst/>
          </a:prstGeom>
        </p:spPr>
      </p:pic>
      <p:pic>
        <p:nvPicPr>
          <p:cNvPr id="9" name="Рисунок 8" descr="мотанка сделанная на камеру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3643314"/>
            <a:ext cx="4857784" cy="2732504"/>
          </a:xfrm>
          <a:prstGeom prst="rect">
            <a:avLst/>
          </a:prstGeom>
        </p:spPr>
      </p:pic>
      <p:pic>
        <p:nvPicPr>
          <p:cNvPr id="8" name="Рисунок 7" descr="фильм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071546"/>
            <a:ext cx="4929222" cy="27726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5725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4800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uk-UA" sz="5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НАШІ РОБОТИ </a:t>
            </a:r>
          </a:p>
          <a:p>
            <a:pPr algn="ctr"/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Рисунок 6" descr="20160515_094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4818"/>
            <a:ext cx="2762269" cy="2071702"/>
          </a:xfrm>
          <a:prstGeom prst="rect">
            <a:avLst/>
          </a:prstGeom>
        </p:spPr>
      </p:pic>
      <p:pic>
        <p:nvPicPr>
          <p:cNvPr id="8" name="Рисунок 7" descr="кадр с фильма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2714612" cy="1526969"/>
          </a:xfrm>
          <a:prstGeom prst="rect">
            <a:avLst/>
          </a:prstGeom>
        </p:spPr>
      </p:pic>
      <p:pic>
        <p:nvPicPr>
          <p:cNvPr id="9" name="Рисунок 8" descr="наши куклы-мотанк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2071678"/>
            <a:ext cx="4564908" cy="2567761"/>
          </a:xfrm>
          <a:prstGeom prst="rect">
            <a:avLst/>
          </a:prstGeom>
        </p:spPr>
      </p:pic>
      <p:pic>
        <p:nvPicPr>
          <p:cNvPr id="10" name="Рисунок 9" descr="наши мотанки на выставк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4857760"/>
            <a:ext cx="3555981" cy="2000240"/>
          </a:xfrm>
          <a:prstGeom prst="rect">
            <a:avLst/>
          </a:prstGeom>
        </p:spPr>
      </p:pic>
      <p:pic>
        <p:nvPicPr>
          <p:cNvPr id="11" name="Рисунок 10" descr="наши мотанк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8073" y="4286256"/>
            <a:ext cx="2605927" cy="1465834"/>
          </a:xfrm>
          <a:prstGeom prst="rect">
            <a:avLst/>
          </a:prstGeom>
        </p:spPr>
      </p:pic>
      <p:pic>
        <p:nvPicPr>
          <p:cNvPr id="6" name="Рисунок 5" descr="наши мотанки на благотворительной Ярмарке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72200" y="1785926"/>
            <a:ext cx="2571800" cy="14466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21429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виготовлення БЕРЕГИНІ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928802"/>
            <a:ext cx="2571768" cy="1543061"/>
          </a:xfrm>
          <a:prstGeom prst="rect">
            <a:avLst/>
          </a:prstGeom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857364"/>
            <a:ext cx="2928958" cy="1757375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56" y="1928802"/>
            <a:ext cx="2714644" cy="1628787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414" y="3786190"/>
            <a:ext cx="1657340" cy="2762233"/>
          </a:xfrm>
          <a:prstGeom prst="rect">
            <a:avLst/>
          </a:prstGeom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6182" y="3714752"/>
            <a:ext cx="1785950" cy="2976584"/>
          </a:xfrm>
          <a:prstGeom prst="rect">
            <a:avLst/>
          </a:prstGeom>
        </p:spPr>
      </p:pic>
      <p:pic>
        <p:nvPicPr>
          <p:cNvPr id="11" name="Рисунок 10" descr="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2166" y="4286256"/>
            <a:ext cx="3071834" cy="18431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21429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виготовлення БЕРЕГИНІ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Рисунок 11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1843072" cy="3071786"/>
          </a:xfrm>
          <a:prstGeom prst="rect">
            <a:avLst/>
          </a:prstGeom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1785926"/>
            <a:ext cx="1985976" cy="3309961"/>
          </a:xfrm>
          <a:prstGeom prst="rect">
            <a:avLst/>
          </a:prstGeom>
        </p:spPr>
      </p:pic>
      <p:pic>
        <p:nvPicPr>
          <p:cNvPr id="14" name="Рисунок 13" descr="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857364"/>
            <a:ext cx="1980223" cy="3300372"/>
          </a:xfrm>
          <a:prstGeom prst="rect">
            <a:avLst/>
          </a:prstGeom>
        </p:spPr>
      </p:pic>
      <p:pic>
        <p:nvPicPr>
          <p:cNvPr id="15" name="Рисунок 14" descr="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2254" y="500042"/>
            <a:ext cx="1821746" cy="3036243"/>
          </a:xfrm>
          <a:prstGeom prst="rect">
            <a:avLst/>
          </a:prstGeom>
        </p:spPr>
      </p:pic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3929066"/>
            <a:ext cx="1500183" cy="2500306"/>
          </a:xfrm>
          <a:prstGeom prst="rect">
            <a:avLst/>
          </a:prstGeom>
        </p:spPr>
      </p:pic>
      <p:pic>
        <p:nvPicPr>
          <p:cNvPr id="17" name="Рисунок 16" descr="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5206" y="3929066"/>
            <a:ext cx="1578864" cy="26314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21429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виготовлення БЕРЕГИНІ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Рисунок 1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928802"/>
            <a:ext cx="2857520" cy="1714512"/>
          </a:xfrm>
          <a:prstGeom prst="rect">
            <a:avLst/>
          </a:prstGeom>
        </p:spPr>
      </p:pic>
      <p:pic>
        <p:nvPicPr>
          <p:cNvPr id="13" name="Рисунок 12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1" y="1285860"/>
            <a:ext cx="1718772" cy="2864620"/>
          </a:xfrm>
          <a:prstGeom prst="rect">
            <a:avLst/>
          </a:prstGeom>
        </p:spPr>
      </p:pic>
      <p:pic>
        <p:nvPicPr>
          <p:cNvPr id="14" name="Рисунок 13" descr="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206" y="928670"/>
            <a:ext cx="1757432" cy="2929053"/>
          </a:xfrm>
          <a:prstGeom prst="rect">
            <a:avLst/>
          </a:prstGeom>
        </p:spPr>
      </p:pic>
      <p:pic>
        <p:nvPicPr>
          <p:cNvPr id="15" name="Рисунок 14" descr="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4214818"/>
            <a:ext cx="1471623" cy="2452704"/>
          </a:xfrm>
          <a:prstGeom prst="rect">
            <a:avLst/>
          </a:prstGeom>
        </p:spPr>
      </p:pic>
      <p:pic>
        <p:nvPicPr>
          <p:cNvPr id="16" name="Рисунок 15" descr="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4214818"/>
            <a:ext cx="1414458" cy="2357430"/>
          </a:xfrm>
          <a:prstGeom prst="rect">
            <a:avLst/>
          </a:prstGeom>
        </p:spPr>
      </p:pic>
      <p:pic>
        <p:nvPicPr>
          <p:cNvPr id="17" name="Рисунок 16" descr="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57950" y="4286256"/>
            <a:ext cx="1428760" cy="23812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21429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виготовлення БЕРЕГИНІ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Рисунок 5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71480"/>
            <a:ext cx="1714497" cy="2857496"/>
          </a:xfrm>
          <a:prstGeom prst="rect">
            <a:avLst/>
          </a:prstGeom>
        </p:spPr>
      </p:pic>
      <p:pic>
        <p:nvPicPr>
          <p:cNvPr id="7" name="Рисунок 6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571744"/>
            <a:ext cx="1428760" cy="2381267"/>
          </a:xfrm>
          <a:prstGeom prst="rect">
            <a:avLst/>
          </a:prstGeom>
        </p:spPr>
      </p:pic>
      <p:pic>
        <p:nvPicPr>
          <p:cNvPr id="8" name="Рисунок 7" descr="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2500306"/>
            <a:ext cx="1600132" cy="2585992"/>
          </a:xfrm>
          <a:prstGeom prst="rect">
            <a:avLst/>
          </a:prstGeom>
        </p:spPr>
      </p:pic>
      <p:pic>
        <p:nvPicPr>
          <p:cNvPr id="9" name="Рисунок 8" descr="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6644" y="857232"/>
            <a:ext cx="1555870" cy="2593116"/>
          </a:xfrm>
          <a:prstGeom prst="rect">
            <a:avLst/>
          </a:prstGeom>
        </p:spPr>
      </p:pic>
      <p:pic>
        <p:nvPicPr>
          <p:cNvPr id="10" name="Рисунок 9" descr="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4214818"/>
            <a:ext cx="1785950" cy="2381267"/>
          </a:xfrm>
          <a:prstGeom prst="rect">
            <a:avLst/>
          </a:prstGeom>
        </p:spPr>
      </p:pic>
      <p:pic>
        <p:nvPicPr>
          <p:cNvPr id="11" name="Рисунок 10" descr="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86644" y="3786190"/>
            <a:ext cx="2035983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21429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виготовлення БЕРЕГИНІ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Рисунок 6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857496"/>
            <a:ext cx="2850378" cy="3800504"/>
          </a:xfrm>
          <a:prstGeom prst="rect">
            <a:avLst/>
          </a:prstGeom>
        </p:spPr>
      </p:pic>
      <p:pic>
        <p:nvPicPr>
          <p:cNvPr id="8" name="Рисунок 7" descr="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714488"/>
            <a:ext cx="3093286" cy="4124383"/>
          </a:xfrm>
          <a:prstGeom prst="rect">
            <a:avLst/>
          </a:prstGeom>
        </p:spPr>
      </p:pic>
      <p:pic>
        <p:nvPicPr>
          <p:cNvPr id="6" name="Рисунок 5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1571612"/>
            <a:ext cx="3268270" cy="43576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8929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Участь БЕРЕГИНІ у фестивалі </a:t>
            </a:r>
            <a:r>
              <a:rPr lang="uk-UA" sz="4800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“Слобожанські</a:t>
            </a: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4800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перезвони”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Рисунок 7" descr="участие в фестивале Слобажансьые перезво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928802"/>
            <a:ext cx="4057686" cy="2705124"/>
          </a:xfrm>
          <a:prstGeom prst="rect">
            <a:avLst/>
          </a:prstGeom>
        </p:spPr>
      </p:pic>
      <p:pic>
        <p:nvPicPr>
          <p:cNvPr id="9" name="Рисунок 8" descr="финальный выход Берегин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4071942"/>
            <a:ext cx="4353718" cy="2455013"/>
          </a:xfrm>
          <a:prstGeom prst="rect">
            <a:avLst/>
          </a:prstGeom>
        </p:spPr>
      </p:pic>
      <p:pic>
        <p:nvPicPr>
          <p:cNvPr id="7" name="Рисунок 6" descr="наша Берегин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000504"/>
            <a:ext cx="4468218" cy="25195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зйомок фільму </a:t>
            </a:r>
          </a:p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“ Не чарівна чарівниця ”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Рисунок 10" descr="кадр с фильма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85926"/>
            <a:ext cx="3428992" cy="1928808"/>
          </a:xfrm>
          <a:prstGeom prst="rect">
            <a:avLst/>
          </a:prstGeom>
        </p:spPr>
      </p:pic>
      <p:pic>
        <p:nvPicPr>
          <p:cNvPr id="12" name="Рисунок 11" descr="кадр с фильма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7752" y="1714488"/>
            <a:ext cx="3686248" cy="2073515"/>
          </a:xfrm>
          <a:prstGeom prst="rect">
            <a:avLst/>
          </a:prstGeom>
        </p:spPr>
      </p:pic>
      <p:pic>
        <p:nvPicPr>
          <p:cNvPr id="9" name="Рисунок 8" descr="в процессе съёмо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928934"/>
            <a:ext cx="3779090" cy="2120329"/>
          </a:xfrm>
          <a:prstGeom prst="rect">
            <a:avLst/>
          </a:prstGeom>
        </p:spPr>
      </p:pic>
      <p:pic>
        <p:nvPicPr>
          <p:cNvPr id="13" name="Рисунок 12" descr="кадр с фильма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00" y="4848806"/>
            <a:ext cx="3571900" cy="2009194"/>
          </a:xfrm>
          <a:prstGeom prst="rect">
            <a:avLst/>
          </a:prstGeom>
        </p:spPr>
      </p:pic>
      <p:pic>
        <p:nvPicPr>
          <p:cNvPr id="10" name="Рисунок 9" descr="кадр с фильм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86" y="3000372"/>
            <a:ext cx="3714744" cy="2089544"/>
          </a:xfrm>
          <a:prstGeom prst="rect">
            <a:avLst/>
          </a:prstGeom>
        </p:spPr>
      </p:pic>
      <p:pic>
        <p:nvPicPr>
          <p:cNvPr id="8" name="Рисунок 7" descr="в процессе съёмк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692536"/>
            <a:ext cx="3849715" cy="2165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 descr="84707e0-f7649835717ec87d8ee69dc8a7b9b0ee_147110147683.jpg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>
          <a:xfrm>
            <a:off x="-142093" y="0"/>
            <a:ext cx="9585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Процес зйомок фільму </a:t>
            </a:r>
          </a:p>
          <a:p>
            <a:pPr algn="ctr"/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“ Не чарівна чарівниця ”</a:t>
            </a:r>
            <a:endParaRPr lang="uk-UA" sz="4800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Рисунок 13" descr="в кабинете драмстуд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857364"/>
            <a:ext cx="3143336" cy="1886001"/>
          </a:xfrm>
          <a:prstGeom prst="rect">
            <a:avLst/>
          </a:prstGeom>
        </p:spPr>
      </p:pic>
      <p:pic>
        <p:nvPicPr>
          <p:cNvPr id="15" name="Рисунок 14" descr="в кабинет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214818"/>
            <a:ext cx="3786214" cy="2129745"/>
          </a:xfrm>
          <a:prstGeom prst="rect">
            <a:avLst/>
          </a:prstGeom>
        </p:spPr>
      </p:pic>
      <p:pic>
        <p:nvPicPr>
          <p:cNvPr id="16" name="Рисунок 15" descr="кадр с фильма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1857364"/>
            <a:ext cx="3643338" cy="2049378"/>
          </a:xfrm>
          <a:prstGeom prst="rect">
            <a:avLst/>
          </a:prstGeom>
        </p:spPr>
      </p:pic>
      <p:pic>
        <p:nvPicPr>
          <p:cNvPr id="17" name="Рисунок 16" descr="кипит работ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4500570"/>
            <a:ext cx="3643338" cy="20493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83</Words>
  <Application>Microsoft Office PowerPoint</Application>
  <PresentationFormat>Экран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Кatherine</dc:creator>
  <cp:lastModifiedBy>Кatherine</cp:lastModifiedBy>
  <cp:revision>5</cp:revision>
  <dcterms:created xsi:type="dcterms:W3CDTF">2017-06-14T09:16:30Z</dcterms:created>
  <dcterms:modified xsi:type="dcterms:W3CDTF">2017-06-14T10:22:41Z</dcterms:modified>
</cp:coreProperties>
</file>