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2E6D5-61CA-4FB8-A2BD-1CBEB57317F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204E-D35B-429B-8387-44145B95F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204E-D35B-429B-8387-44145B95FB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FD0E-64C9-4E23-9C02-4229146F52F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C4616-7BA8-4B2A-A269-8DDEAFC74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фото ветерани 2017-2018\изображение_viber_2020-05-04_14-37-12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772400" cy="1470025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Збережемо пам’ять</a:t>
            </a:r>
            <a:b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 подвиг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857760"/>
            <a:ext cx="3786214" cy="135732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uk-UA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Виконала: класний керівник</a:t>
            </a:r>
          </a:p>
          <a:p>
            <a:pPr algn="r"/>
            <a:r>
              <a:rPr lang="uk-UA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Даниленко Світлана Василівна</a:t>
            </a:r>
            <a:endParaRPr lang="uk-UA" sz="7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Шевченкове</a:t>
            </a:r>
            <a:endParaRPr lang="uk-UA" sz="49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 рік</a:t>
            </a:r>
            <a:endParaRPr lang="ru-RU" sz="4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Шевченківський професійний аграрний ліцей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с.Аркадіївка</a:t>
            </a:r>
            <a:r>
              <a:rPr lang="ru-RU" b="1" dirty="0" smtClean="0"/>
              <a:t> </a:t>
            </a:r>
            <a:r>
              <a:rPr lang="ru-RU" b="1" dirty="0" smtClean="0"/>
              <a:t>9 </a:t>
            </a:r>
            <a:r>
              <a:rPr lang="ru-RU" b="1" dirty="0" err="1" smtClean="0"/>
              <a:t>травня</a:t>
            </a:r>
            <a:r>
              <a:rPr lang="ru-RU" b="1" dirty="0" smtClean="0"/>
              <a:t>  1991 </a:t>
            </a:r>
            <a:r>
              <a:rPr lang="ru-RU" b="1" dirty="0" err="1" smtClean="0"/>
              <a:t>рік</a:t>
            </a:r>
            <a:endParaRPr lang="ru-RU" b="1" dirty="0" smtClean="0"/>
          </a:p>
          <a:p>
            <a:r>
              <a:rPr lang="ru-RU" b="1" dirty="0" smtClean="0"/>
              <a:t>Попов </a:t>
            </a:r>
            <a:r>
              <a:rPr lang="ru-RU" b="1" dirty="0" err="1" smtClean="0"/>
              <a:t>Дмитро</a:t>
            </a:r>
            <a:r>
              <a:rPr lang="ru-RU" b="1" dirty="0" smtClean="0"/>
              <a:t> Григорович</a:t>
            </a:r>
            <a:endParaRPr lang="ru-RU" b="1" dirty="0" smtClean="0"/>
          </a:p>
          <a:p>
            <a:r>
              <a:rPr lang="ru-RU" b="1" dirty="0" err="1" smtClean="0"/>
              <a:t>Сірий</a:t>
            </a:r>
            <a:r>
              <a:rPr lang="ru-RU" b="1" dirty="0" smtClean="0"/>
              <a:t> Петро </a:t>
            </a:r>
            <a:r>
              <a:rPr lang="ru-RU" b="1" dirty="0" err="1" smtClean="0"/>
              <a:t>Трохимович</a:t>
            </a:r>
            <a:endParaRPr lang="ru-RU" b="1" dirty="0" smtClean="0"/>
          </a:p>
          <a:p>
            <a:r>
              <a:rPr lang="ru-RU" b="1" dirty="0" err="1" smtClean="0"/>
              <a:t>Хлусов</a:t>
            </a:r>
            <a:r>
              <a:rPr lang="ru-RU" b="1" dirty="0" smtClean="0"/>
              <a:t> </a:t>
            </a:r>
            <a:r>
              <a:rPr lang="ru-RU" b="1" dirty="0" smtClean="0"/>
              <a:t>Петро Григорович</a:t>
            </a:r>
            <a:endParaRPr lang="ru-RU" b="1" dirty="0" smtClean="0"/>
          </a:p>
          <a:p>
            <a:r>
              <a:rPr lang="ru-RU" b="1" dirty="0" err="1" smtClean="0"/>
              <a:t>Корх</a:t>
            </a:r>
            <a:r>
              <a:rPr lang="ru-RU" b="1" dirty="0" smtClean="0"/>
              <a:t> </a:t>
            </a:r>
            <a:r>
              <a:rPr lang="ru-RU" b="1" dirty="0" smtClean="0"/>
              <a:t>Василь </a:t>
            </a:r>
            <a:r>
              <a:rPr lang="ru-RU" b="1" dirty="0" err="1" smtClean="0"/>
              <a:t>Дмитрович</a:t>
            </a:r>
            <a:endParaRPr lang="ru-RU" b="1" dirty="0" smtClean="0"/>
          </a:p>
          <a:p>
            <a:r>
              <a:rPr lang="ru-RU" b="1" dirty="0" smtClean="0"/>
              <a:t>Козлов </a:t>
            </a:r>
            <a:r>
              <a:rPr lang="ru-RU" b="1" dirty="0" err="1" smtClean="0"/>
              <a:t>Дмитро</a:t>
            </a:r>
            <a:r>
              <a:rPr lang="ru-RU" b="1" dirty="0" smtClean="0"/>
              <a:t> </a:t>
            </a:r>
            <a:r>
              <a:rPr lang="ru-RU" b="1" dirty="0" err="1" smtClean="0"/>
              <a:t>Тимофійович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Страхов 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Іонович</a:t>
            </a:r>
            <a:r>
              <a:rPr lang="ru-RU" dirty="0"/>
              <a:t> (</a:t>
            </a:r>
            <a:r>
              <a:rPr lang="ru-RU" dirty="0" err="1"/>
              <a:t>смт.Шевченкове</a:t>
            </a:r>
            <a:r>
              <a:rPr lang="ru-RU" dirty="0"/>
              <a:t>)</a:t>
            </a:r>
          </a:p>
        </p:txBody>
      </p:sp>
      <p:pic>
        <p:nvPicPr>
          <p:cNvPr id="5" name="Рисунок 4" descr="C:\Users\Светлана\AppData\Local\Microsoft\Windows\Temporary Internet Files\Content.Word\IMG_05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2223816" cy="310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AppData\Local\Microsoft\Windows\Temporary Internet Files\Content.Word\IMG_0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111" y="1857364"/>
            <a:ext cx="3077889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AppData\Local\Microsoft\Windows\Temporary Internet Files\Content.Word\IMG_35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571612"/>
            <a:ext cx="297052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Светлана\AppData\Local\Microsoft\Windows\Temporary Internet Files\Content.Word\IMG_3536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Светлана\AppData\Local\Microsoft\Windows\Temporary Internet Files\Content.Word\IMG_54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57166"/>
            <a:ext cx="17145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AppData\Local\Microsoft\Windows\Temporary Internet Files\Content.Word\IMG_56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900115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/>
              <a:t>Швидко</a:t>
            </a:r>
            <a:r>
              <a:rPr lang="ru-RU" sz="2400" b="1" dirty="0" smtClean="0"/>
              <a:t> </a:t>
            </a:r>
            <a:r>
              <a:rPr lang="ru-RU" sz="2400" b="1" dirty="0" err="1"/>
              <a:t>минають</a:t>
            </a:r>
            <a:r>
              <a:rPr lang="ru-RU" sz="2400" b="1" dirty="0"/>
              <a:t> роки, все </a:t>
            </a:r>
            <a:r>
              <a:rPr lang="ru-RU" sz="2400" b="1" dirty="0" err="1"/>
              <a:t>більше</a:t>
            </a:r>
            <a:r>
              <a:rPr lang="ru-RU" sz="2400" b="1" dirty="0"/>
              <a:t> </a:t>
            </a:r>
            <a:r>
              <a:rPr lang="ru-RU" sz="2400" b="1" dirty="0" err="1"/>
              <a:t>ветеранів</a:t>
            </a:r>
            <a:r>
              <a:rPr lang="ru-RU" sz="2400" b="1" dirty="0"/>
              <a:t> </a:t>
            </a:r>
            <a:r>
              <a:rPr lang="ru-RU" sz="2400" b="1" dirty="0" err="1"/>
              <a:t>відходить</a:t>
            </a:r>
            <a:r>
              <a:rPr lang="ru-RU" sz="2400" b="1" dirty="0"/>
              <a:t> у </a:t>
            </a:r>
            <a:r>
              <a:rPr lang="ru-RU" sz="2400" b="1" dirty="0" err="1"/>
              <a:t>вічність</a:t>
            </a:r>
            <a:r>
              <a:rPr lang="ru-RU" sz="2400" b="1" dirty="0"/>
              <a:t>, </a:t>
            </a:r>
            <a:r>
              <a:rPr lang="ru-RU" sz="2400" b="1" dirty="0" err="1"/>
              <a:t>і</a:t>
            </a:r>
            <a:r>
              <a:rPr lang="ru-RU" sz="2400" b="1" dirty="0"/>
              <a:t> ми </a:t>
            </a:r>
            <a:r>
              <a:rPr lang="ru-RU" sz="2400" b="1" dirty="0" err="1"/>
              <a:t>маємо</a:t>
            </a:r>
            <a:r>
              <a:rPr lang="ru-RU" sz="2400" b="1" dirty="0"/>
              <a:t> не </a:t>
            </a:r>
            <a:r>
              <a:rPr lang="ru-RU" sz="2400" b="1" dirty="0" err="1"/>
              <a:t>забувати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подвиг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належним</a:t>
            </a:r>
            <a:r>
              <a:rPr lang="ru-RU" sz="2400" b="1" dirty="0"/>
              <a:t> чином </a:t>
            </a:r>
            <a:r>
              <a:rPr lang="ru-RU" sz="2400" b="1" dirty="0" err="1"/>
              <a:t>вшановувати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звитягу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доблесть. В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знаменні</a:t>
            </a:r>
            <a:r>
              <a:rPr lang="ru-RU" sz="2400" b="1" dirty="0"/>
              <a:t> </a:t>
            </a:r>
            <a:r>
              <a:rPr lang="ru-RU" sz="2400" b="1" dirty="0" err="1"/>
              <a:t>дні</a:t>
            </a:r>
            <a:r>
              <a:rPr lang="ru-RU" sz="2400" b="1" dirty="0"/>
              <a:t> не </a:t>
            </a:r>
            <a:r>
              <a:rPr lang="ru-RU" sz="2400" b="1" dirty="0" err="1"/>
              <a:t>залишаймо</a:t>
            </a:r>
            <a:r>
              <a:rPr lang="ru-RU" sz="2400" b="1" dirty="0"/>
              <a:t> </a:t>
            </a:r>
            <a:r>
              <a:rPr lang="ru-RU" sz="2400" b="1" dirty="0" err="1"/>
              <a:t>ветеранів</a:t>
            </a:r>
            <a:r>
              <a:rPr lang="ru-RU" sz="2400" b="1" dirty="0"/>
              <a:t> без </a:t>
            </a:r>
            <a:r>
              <a:rPr lang="ru-RU" sz="2400" b="1" dirty="0" err="1"/>
              <a:t>належної</a:t>
            </a:r>
            <a:r>
              <a:rPr lang="ru-RU" sz="2400" b="1" dirty="0"/>
              <a:t> </a:t>
            </a:r>
            <a:r>
              <a:rPr lang="ru-RU" sz="2400" b="1" dirty="0" err="1"/>
              <a:t>уваги</a:t>
            </a:r>
            <a:r>
              <a:rPr lang="ru-RU" sz="2400" b="1" dirty="0"/>
              <a:t>, доброго слова, </a:t>
            </a:r>
            <a:r>
              <a:rPr lang="ru-RU" sz="2400" b="1" dirty="0" err="1"/>
              <a:t>моральної</a:t>
            </a:r>
            <a:r>
              <a:rPr lang="ru-RU" sz="2400" b="1" dirty="0"/>
              <a:t> </a:t>
            </a:r>
            <a:r>
              <a:rPr lang="ru-RU" sz="2400" b="1" dirty="0" err="1"/>
              <a:t>підтримки</a:t>
            </a:r>
            <a:r>
              <a:rPr lang="ru-RU" sz="2400" b="1" dirty="0"/>
              <a:t>. </a:t>
            </a:r>
            <a:r>
              <a:rPr lang="ru-RU" sz="2400" b="1" dirty="0" err="1"/>
              <a:t>Ніщо</a:t>
            </a:r>
            <a:r>
              <a:rPr lang="ru-RU" sz="2400" b="1" dirty="0"/>
              <a:t> не </a:t>
            </a:r>
            <a:r>
              <a:rPr lang="ru-RU" sz="2400" b="1" dirty="0" err="1"/>
              <a:t>зігріє</a:t>
            </a:r>
            <a:r>
              <a:rPr lang="ru-RU" sz="2400" b="1" dirty="0"/>
              <a:t> так </a:t>
            </a:r>
            <a:r>
              <a:rPr lang="ru-RU" sz="2400" b="1" dirty="0" err="1"/>
              <a:t>серце</a:t>
            </a:r>
            <a:r>
              <a:rPr lang="ru-RU" sz="2400" b="1" dirty="0"/>
              <a:t>, як </a:t>
            </a:r>
            <a:r>
              <a:rPr lang="ru-RU" sz="2400" b="1" dirty="0" err="1"/>
              <a:t>повага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шана</a:t>
            </a:r>
            <a:r>
              <a:rPr lang="ru-RU" sz="2400" b="1" dirty="0"/>
              <a:t> </a:t>
            </a:r>
            <a:r>
              <a:rPr lang="ru-RU" sz="2400" b="1" dirty="0" err="1"/>
              <a:t>оточуючих</a:t>
            </a:r>
            <a:r>
              <a:rPr lang="ru-RU" sz="2400" b="1" dirty="0"/>
              <a:t>. </a:t>
            </a:r>
            <a:r>
              <a:rPr lang="ru-RU" sz="2400" b="1" dirty="0" err="1"/>
              <a:t>рідних</a:t>
            </a:r>
            <a:r>
              <a:rPr lang="ru-RU" sz="2400" b="1" dirty="0"/>
              <a:t> та </a:t>
            </a:r>
            <a:r>
              <a:rPr lang="ru-RU" sz="2400" b="1" dirty="0" err="1"/>
              <a:t>близьких</a:t>
            </a:r>
            <a:r>
              <a:rPr lang="ru-RU" sz="2400" b="1" dirty="0"/>
              <a:t>. Вона </a:t>
            </a:r>
            <a:r>
              <a:rPr lang="ru-RU" sz="2400" b="1" dirty="0" err="1"/>
              <a:t>подарує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сили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енергії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на </a:t>
            </a:r>
            <a:r>
              <a:rPr lang="ru-RU" sz="2400" b="1" dirty="0" err="1"/>
              <a:t>довгі</a:t>
            </a:r>
            <a:r>
              <a:rPr lang="ru-RU" sz="2400" b="1" dirty="0"/>
              <a:t> роки.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фото ветерани 2017-2018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Ветерани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Другої світової війни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00678"/>
            <a:ext cx="6200796" cy="1357322"/>
          </a:xfrm>
        </p:spPr>
        <p:txBody>
          <a:bodyPr>
            <a:normAutofit fontScale="25000" lnSpcReduction="20000"/>
          </a:bodyPr>
          <a:lstStyle/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sz="49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Шевченкове</a:t>
            </a:r>
            <a:endParaRPr lang="uk-UA" sz="49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 рік</a:t>
            </a:r>
            <a:endParaRPr lang="ru-RU" sz="4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Шевченківський професійний аграрний ліцей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Виконала: класний керівник</a:t>
            </a:r>
          </a:p>
          <a:p>
            <a:pPr algn="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Даниленко Світлана Василівна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фото ветерани 2017-2018\IMG_3430.JPG"/>
          <p:cNvPicPr/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357562"/>
            <a:ext cx="6572264" cy="3357586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8 </a:t>
            </a:r>
            <a:r>
              <a:rPr lang="ru-RU" dirty="0"/>
              <a:t>та 9 </a:t>
            </a:r>
            <a:r>
              <a:rPr lang="ru-RU" dirty="0" err="1"/>
              <a:t>травня</a:t>
            </a:r>
            <a:r>
              <a:rPr lang="ru-RU" dirty="0"/>
              <a:t> –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для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відраховують</a:t>
            </a:r>
            <a:r>
              <a:rPr lang="ru-RU" dirty="0"/>
              <a:t> роки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Переможного</a:t>
            </a:r>
            <a:r>
              <a:rPr lang="ru-RU" dirty="0"/>
              <a:t> </a:t>
            </a:r>
            <a:r>
              <a:rPr lang="ru-RU" dirty="0" err="1"/>
              <a:t>травня</a:t>
            </a:r>
            <a:r>
              <a:rPr lang="ru-RU" dirty="0"/>
              <a:t> 1945-го року. День Перемоги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величним</a:t>
            </a:r>
            <a:r>
              <a:rPr lang="ru-RU" dirty="0"/>
              <a:t> святом, а </a:t>
            </a:r>
            <a:r>
              <a:rPr lang="ru-RU" dirty="0" err="1"/>
              <a:t>й</a:t>
            </a:r>
            <a:r>
              <a:rPr lang="ru-RU" dirty="0"/>
              <a:t> приводом </a:t>
            </a:r>
            <a:r>
              <a:rPr lang="ru-RU" dirty="0" err="1"/>
              <a:t>висловити</a:t>
            </a:r>
            <a:r>
              <a:rPr lang="ru-RU" dirty="0"/>
              <a:t> слова </a:t>
            </a:r>
            <a:r>
              <a:rPr lang="ru-RU" dirty="0" err="1"/>
              <a:t>безмежної</a:t>
            </a:r>
            <a:r>
              <a:rPr lang="ru-RU" dirty="0"/>
              <a:t> </a:t>
            </a:r>
            <a:r>
              <a:rPr lang="ru-RU" dirty="0" err="1"/>
              <a:t>вдячності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відстояв</a:t>
            </a:r>
            <a:r>
              <a:rPr lang="ru-RU" dirty="0"/>
              <a:t> свободу </a:t>
            </a:r>
            <a:r>
              <a:rPr lang="ru-RU" dirty="0" err="1"/>
              <a:t>і</a:t>
            </a:r>
            <a:r>
              <a:rPr lang="ru-RU" dirty="0"/>
              <a:t> мир на </a:t>
            </a:r>
            <a:r>
              <a:rPr lang="ru-RU" dirty="0" err="1"/>
              <a:t>рідній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C:\Users\Светлана\AppData\Local\Microsoft\Windows\Temporary Internet Files\Content.Word\IMG_54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5" y="0"/>
            <a:ext cx="1857356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лана\Desktop\фото ветерани 2017-2018\IMG_54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72074"/>
            <a:ext cx="2357454" cy="157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Шевченківський професійний аграрний ліцей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Светлана\Desktop\фото ветерани 2017-2018\IMG_5671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2334683"/>
            <a:ext cx="9144000" cy="452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лана\AppData\Local\Microsoft\Windows\Temporary Internet Files\Content.Word\IMG_5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0042"/>
            <a:ext cx="174310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52578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року в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рік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число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героїв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Другої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все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менше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менше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На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Шевченківській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сьогодні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проживає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всього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ветеранів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Другої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Рибальченко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Олександр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Артемович 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с.Мостове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Шаламіна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Лариса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Василівна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с.Борівське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Товкач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Григорій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Іванович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с.Сподобівка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Юрченко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Іванович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с.Зорянське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Шевченко Ганна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Сергіївна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смт.Шевченкове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Страхов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Олексій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Іонович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смт.Шевченкове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Светлана\Desktop\фото ветерани 2017-2018\IMG_54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2311429" cy="139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фото ветерани 2017-2018\IMG_55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000108"/>
            <a:ext cx="2076450" cy="16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AppData\Local\Microsoft\Windows\Temporary Internet Files\Content.Word\IMG_55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785794"/>
            <a:ext cx="2835275" cy="17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21429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Шевченківський професійний аграрний ліцей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Светлана\AppData\Local\Microsoft\Windows\Temporary Internet Files\Content.Word\IMG_54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dirty="0" err="1" smtClean="0"/>
              <a:t>Рибальченко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Артемович (</a:t>
            </a:r>
            <a:r>
              <a:rPr lang="ru-RU" dirty="0" err="1" smtClean="0"/>
              <a:t>с.Мостове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 descr="C:\Users\Светлана\AppData\Local\Microsoft\Windows\Temporary Internet Files\Content.Word\IMG_04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3289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AppData\Local\Microsoft\Windows\Temporary Internet Files\Content.Word\IMG_33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80320"/>
            <a:ext cx="2428860" cy="32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Светлана\AppData\Local\Microsoft\Windows\Temporary Internet Files\Content.Word\IMG_47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500174"/>
            <a:ext cx="2819403" cy="33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Светлана\Desktop\фото ветерани 2017-2018\IMG_47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16992"/>
            <a:ext cx="3211512" cy="21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Светлана\Desktop\фото ветерани 2017-2018\IMG_47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714884"/>
            <a:ext cx="2811462" cy="187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Шаламіна</a:t>
            </a:r>
            <a:r>
              <a:rPr lang="ru-RU" dirty="0"/>
              <a:t> Лариса </a:t>
            </a:r>
            <a:r>
              <a:rPr lang="ru-RU" dirty="0" err="1"/>
              <a:t>Василівна</a:t>
            </a:r>
            <a:r>
              <a:rPr lang="ru-RU" dirty="0"/>
              <a:t> (</a:t>
            </a:r>
            <a:r>
              <a:rPr lang="ru-RU" dirty="0" err="1"/>
              <a:t>с.Борівське</a:t>
            </a:r>
            <a:r>
              <a:rPr lang="ru-RU" dirty="0"/>
              <a:t>)</a:t>
            </a:r>
          </a:p>
        </p:txBody>
      </p:sp>
      <p:pic>
        <p:nvPicPr>
          <p:cNvPr id="7" name="Picture 2" descr="C:\Users\Светлана\Desktop\фото ветерани 2017-2018\IMG_7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3394473" cy="2262982"/>
          </a:xfrm>
          <a:prstGeom prst="rect">
            <a:avLst/>
          </a:prstGeom>
          <a:noFill/>
        </p:spPr>
      </p:pic>
      <p:pic>
        <p:nvPicPr>
          <p:cNvPr id="8" name="Рисунок 7" descr="C:\Users\Светлана\AppData\Local\Microsoft\Windows\Temporary Internet Files\Content.Word\IMG_05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496"/>
            <a:ext cx="2238375" cy="31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Desktop\фото ветерани 2017-2018\IMG_05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143380"/>
            <a:ext cx="3497262" cy="23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AppData\Local\Microsoft\Windows\Temporary Internet Files\Content.Word\IMG_34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357298"/>
            <a:ext cx="2639020" cy="411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ветлана\AppData\Local\Microsoft\Windows\Temporary Internet Files\Content.Word\IMG_34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214818"/>
            <a:ext cx="1159259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Светлана\AppData\Local\Microsoft\Windows\Temporary Internet Files\Content.Word\IMG_54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857232"/>
            <a:ext cx="1711217" cy="11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Товкач</a:t>
            </a:r>
            <a:r>
              <a:rPr lang="ru-RU" dirty="0"/>
              <a:t> </a:t>
            </a:r>
            <a:r>
              <a:rPr lang="ru-RU" dirty="0" err="1"/>
              <a:t>Григорій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(</a:t>
            </a:r>
            <a:r>
              <a:rPr lang="ru-RU" dirty="0" err="1"/>
              <a:t>с.Сподобівка</a:t>
            </a:r>
            <a:r>
              <a:rPr lang="ru-RU" dirty="0"/>
              <a:t>)</a:t>
            </a:r>
          </a:p>
        </p:txBody>
      </p:sp>
      <p:pic>
        <p:nvPicPr>
          <p:cNvPr id="6" name="Рисунок 5" descr="C:\Users\Светлана\Desktop\фото ветерани 2017-2018\IMG_7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0400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Desktop\фото ветерани 2017-2018\73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883540" cy="258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Светлана\Desktop\фото ветерани 2017-2018\IMG_055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53734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ветлана\Desktop\фото ветерани 2017-2018\IMG_05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714884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Светлана\AppData\Local\Microsoft\Windows\Temporary Internet Files\Content.Word\IMG_34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071678"/>
            <a:ext cx="223823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Светлана\AppData\Local\Microsoft\Windows\Temporary Internet Files\Content.Word\IMG_54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19" y="142852"/>
            <a:ext cx="171448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Светлана\AppData\Local\Microsoft\Windows\Temporary Internet Files\Content.Word\IMG_54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17859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Юрченко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/>
              <a:t>с.Зорянське</a:t>
            </a:r>
            <a:r>
              <a:rPr lang="ru-RU" dirty="0"/>
              <a:t>)</a:t>
            </a:r>
          </a:p>
        </p:txBody>
      </p:sp>
      <p:pic>
        <p:nvPicPr>
          <p:cNvPr id="4" name="Содержимое 3" descr="C:\Users\Светлана\AppData\Local\Microsoft\Windows\Temporary Internet Files\Content.Word\IMG_054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38829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AppData\Local\Microsoft\Windows\Temporary Internet Files\Content.Word\IMG_0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14818"/>
            <a:ext cx="2976008" cy="24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AppData\Local\Microsoft\Windows\Temporary Internet Files\Content.Word\IMG_33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428736"/>
            <a:ext cx="29749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AppData\Local\Microsoft\Windows\Temporary Internet Files\Content.Word\IMG_33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143380"/>
            <a:ext cx="30210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Шевченко Ганна </a:t>
            </a:r>
            <a:r>
              <a:rPr lang="ru-RU" dirty="0" err="1"/>
              <a:t>Сергіївна</a:t>
            </a:r>
            <a:r>
              <a:rPr lang="ru-RU" dirty="0"/>
              <a:t> (</a:t>
            </a:r>
            <a:r>
              <a:rPr lang="ru-RU" dirty="0" err="1"/>
              <a:t>смт.Шевченкове</a:t>
            </a:r>
            <a:r>
              <a:rPr lang="ru-RU" dirty="0"/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643446"/>
            <a:ext cx="4071966" cy="191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7" descr="C:\Users\Светлана\Desktop\фото ветерани 2017-2018\IMG_05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429156" cy="268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AppData\Local\Microsoft\Windows\Temporary Internet Files\Content.Word\IMG_05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428868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AppData\Local\Microsoft\Windows\Temporary Internet Files\Content.Word\IMG_54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85728"/>
            <a:ext cx="1500198" cy="10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222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Збережемо пам’ять про подвиг</vt:lpstr>
      <vt:lpstr>Ветерани  Другої світової війни</vt:lpstr>
      <vt:lpstr>Слайд 3</vt:lpstr>
      <vt:lpstr>Слайд 4</vt:lpstr>
      <vt:lpstr>        Рибальченко Олександр        Артемович (с.Мостове)</vt:lpstr>
      <vt:lpstr>Шаламіна Лариса Василівна (с.Борівське)</vt:lpstr>
      <vt:lpstr>Товкач Григорій Іванович (с.Сподобівка)</vt:lpstr>
      <vt:lpstr>Юрченко Іван Іванович  (с.Зорянське)</vt:lpstr>
      <vt:lpstr>Шевченко Ганна Сергіївна (смт.Шевченкове)</vt:lpstr>
      <vt:lpstr>Страхов Олексій Іонович (смт.Шевченкове)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Ветерани  другої світової війни</dc:title>
  <dc:creator>Светлана</dc:creator>
  <cp:lastModifiedBy>Светлана</cp:lastModifiedBy>
  <cp:revision>21</cp:revision>
  <dcterms:created xsi:type="dcterms:W3CDTF">2020-05-05T10:23:45Z</dcterms:created>
  <dcterms:modified xsi:type="dcterms:W3CDTF">2020-05-05T13:36:53Z</dcterms:modified>
</cp:coreProperties>
</file>